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73036563"/>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277547"/>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a:t>
            </a:r>
            <a:r>
              <a:rPr lang="kk-KZ" altLang="ru-RU" sz="1100" b="1" dirty="0" smtClean="0">
                <a:solidFill>
                  <a:srgbClr val="000000"/>
                </a:solidFill>
                <a:latin typeface="Times New Roman" panose="02020603050405020304" pitchFamily="18" charset="0"/>
                <a:cs typeface="Times New Roman" panose="02020603050405020304" pitchFamily="18" charset="0"/>
              </a:rPr>
              <a:t>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04 </a:t>
            </a:r>
            <a:r>
              <a:rPr lang="kk-KZ" altLang="ru-RU" sz="11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05 </a:t>
            </a:r>
            <a:r>
              <a:rPr lang="kk-KZ" altLang="ru-RU" sz="11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a:t>
            </a:r>
            <a:r>
              <a:rPr lang="kk-KZ" sz="1200" dirty="0" smtClean="0">
                <a:latin typeface="Times New Roman" panose="02020603050405020304" pitchFamily="18" charset="0"/>
                <a:cs typeface="Times New Roman" panose="02020603050405020304" pitchFamily="18" charset="0"/>
              </a:rPr>
              <a:t>батыстан соғады</a:t>
            </a:r>
            <a:r>
              <a:rPr lang="kk-KZ" sz="1200" dirty="0" smtClean="0">
                <a:latin typeface="Times New Roman" panose="02020603050405020304" pitchFamily="18" charset="0"/>
                <a:cs typeface="Times New Roman" panose="02020603050405020304" pitchFamily="18" charset="0"/>
              </a:rPr>
              <a:t>, күші 9-14 м/с. Ауаның температурасы түнде </a:t>
            </a:r>
            <a:r>
              <a:rPr lang="kk-KZ" sz="1200" dirty="0" smtClean="0">
                <a:latin typeface="Times New Roman" panose="02020603050405020304" pitchFamily="18" charset="0"/>
                <a:cs typeface="Times New Roman" panose="02020603050405020304" pitchFamily="18" charset="0"/>
              </a:rPr>
              <a:t>15-17,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29-31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a:t>
            </a:r>
            <a:r>
              <a:rPr lang="en-US"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батыстан соғады, күші 7-12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15-17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3782" y="2783003"/>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91655934"/>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289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0.964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645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0.689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744309460"/>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17826</TotalTime>
  <Words>548</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4323</cp:revision>
  <cp:lastPrinted>2021-07-01T07:38:07Z</cp:lastPrinted>
  <dcterms:created xsi:type="dcterms:W3CDTF">2018-03-27T06:03:00Z</dcterms:created>
  <dcterms:modified xsi:type="dcterms:W3CDTF">2026-06-04T07:26:56Z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